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4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60F79F-A1A6-41EF-A5DC-B28FBE0487E8}">
  <a:tblStyle styleId="{EF60F79F-A1A6-41EF-A5DC-B28FBE0487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{EF60F79F-A1A6-41EF-A5DC-B28FBE0487E8}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{EF60F79F-A1A6-41EF-A5DC-B28FBE0487E8}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21" Type="http://schemas.openxmlformats.org/officeDocument/2006/relationships/image" Target="../media/image13.png"/><Relationship Id="rId42" Type="http://schemas.openxmlformats.org/officeDocument/2006/relationships/image" Target="../media/image57.png"/><Relationship Id="rId47" Type="http://schemas.openxmlformats.org/officeDocument/2006/relationships/image" Target="../media/image62.png"/><Relationship Id="rId63" Type="http://schemas.openxmlformats.org/officeDocument/2006/relationships/image" Target="../media/image78.png"/><Relationship Id="rId68" Type="http://schemas.openxmlformats.org/officeDocument/2006/relationships/image" Target="../media/image83.png"/><Relationship Id="rId7" Type="http://schemas.openxmlformats.org/officeDocument/2006/relationships/image" Target="../media/image24.png"/><Relationship Id="rId71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0.png"/><Relationship Id="rId29" Type="http://schemas.openxmlformats.org/officeDocument/2006/relationships/image" Target="../media/image44.png"/><Relationship Id="rId11" Type="http://schemas.openxmlformats.org/officeDocument/2006/relationships/image" Target="../media/image28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3" Type="http://schemas.openxmlformats.org/officeDocument/2006/relationships/image" Target="../media/image68.png"/><Relationship Id="rId58" Type="http://schemas.openxmlformats.org/officeDocument/2006/relationships/image" Target="../media/image73.png"/><Relationship Id="rId66" Type="http://schemas.openxmlformats.org/officeDocument/2006/relationships/image" Target="../media/image81.png"/><Relationship Id="rId5" Type="http://schemas.openxmlformats.org/officeDocument/2006/relationships/image" Target="../media/image19.png"/><Relationship Id="rId61" Type="http://schemas.openxmlformats.org/officeDocument/2006/relationships/image" Target="../media/image76.png"/><Relationship Id="rId19" Type="http://schemas.openxmlformats.org/officeDocument/2006/relationships/image" Target="../media/image35.png"/><Relationship Id="rId14" Type="http://schemas.openxmlformats.org/officeDocument/2006/relationships/image" Target="../media/image31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image" Target="../media/image63.png"/><Relationship Id="rId56" Type="http://schemas.openxmlformats.org/officeDocument/2006/relationships/image" Target="../media/image71.png"/><Relationship Id="rId64" Type="http://schemas.openxmlformats.org/officeDocument/2006/relationships/image" Target="../media/image79.png"/><Relationship Id="rId69" Type="http://schemas.openxmlformats.org/officeDocument/2006/relationships/image" Target="../media/image84.png"/><Relationship Id="rId8" Type="http://schemas.openxmlformats.org/officeDocument/2006/relationships/image" Target="../media/image25.png"/><Relationship Id="rId51" Type="http://schemas.openxmlformats.org/officeDocument/2006/relationships/image" Target="../media/image66.png"/><Relationship Id="rId3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59" Type="http://schemas.openxmlformats.org/officeDocument/2006/relationships/image" Target="../media/image74.png"/><Relationship Id="rId67" Type="http://schemas.openxmlformats.org/officeDocument/2006/relationships/image" Target="../media/image82.png"/><Relationship Id="rId20" Type="http://schemas.openxmlformats.org/officeDocument/2006/relationships/image" Target="../media/image36.png"/><Relationship Id="rId41" Type="http://schemas.openxmlformats.org/officeDocument/2006/relationships/image" Target="../media/image56.png"/><Relationship Id="rId54" Type="http://schemas.openxmlformats.org/officeDocument/2006/relationships/image" Target="../media/image69.png"/><Relationship Id="rId62" Type="http://schemas.openxmlformats.org/officeDocument/2006/relationships/image" Target="../media/image77.png"/><Relationship Id="rId70" Type="http://schemas.openxmlformats.org/officeDocument/2006/relationships/image" Target="../media/image8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49" Type="http://schemas.openxmlformats.org/officeDocument/2006/relationships/image" Target="../media/image64.png"/><Relationship Id="rId57" Type="http://schemas.openxmlformats.org/officeDocument/2006/relationships/image" Target="../media/image72.png"/><Relationship Id="rId10" Type="http://schemas.openxmlformats.org/officeDocument/2006/relationships/image" Target="../media/image27.png"/><Relationship Id="rId31" Type="http://schemas.openxmlformats.org/officeDocument/2006/relationships/image" Target="../media/image46.png"/><Relationship Id="rId44" Type="http://schemas.openxmlformats.org/officeDocument/2006/relationships/image" Target="../media/image59.png"/><Relationship Id="rId52" Type="http://schemas.openxmlformats.org/officeDocument/2006/relationships/image" Target="../media/image67.png"/><Relationship Id="rId60" Type="http://schemas.openxmlformats.org/officeDocument/2006/relationships/image" Target="../media/image75.png"/><Relationship Id="rId65" Type="http://schemas.openxmlformats.org/officeDocument/2006/relationships/image" Target="../media/image80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9" Type="http://schemas.openxmlformats.org/officeDocument/2006/relationships/image" Target="../media/image54.png"/><Relationship Id="rId34" Type="http://schemas.openxmlformats.org/officeDocument/2006/relationships/image" Target="../media/image49.png"/><Relationship Id="rId50" Type="http://schemas.openxmlformats.org/officeDocument/2006/relationships/image" Target="../media/image65.png"/><Relationship Id="rId55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7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osatom/articles/841842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Организация учета ГСМ на предприятии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{EF60F79F-A1A6-41EF-A5DC-B28FBE0487E8}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sz="17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sz="1700" b="1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</a:t>
            </a:r>
            <a:r>
              <a:rPr lang="ru-RU" sz="3000" dirty="0"/>
              <a:t>Организация учета ГСМ на предприятии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Нефедова Мария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Разработчик 1С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{EF60F79F-A1A6-41EF-A5DC-B28FBE0487E8}</a:tableStyleId>
              </a:tblPr>
              <a:tblGrid>
                <a:gridCol w="37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{EF60F79F-A1A6-41EF-A5DC-B28FBE0487E8}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{EF60F79F-A1A6-41EF-A5DC-B28FBE0487E8}</a:tableStyleId>
              </a:tblPr>
              <a:tblGrid>
                <a:gridCol w="165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{EF60F79F-A1A6-41EF-A5DC-B28FBE0487E8}</a:tableStyleId>
              </a:tblPr>
              <a:tblGrid>
                <a:gridCol w="549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{EF60F79F-A1A6-41EF-A5DC-B28FBE0487E8}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{EF60F79F-A1A6-41EF-A5DC-B28FBE0487E8}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/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{EF60F79F-A1A6-41EF-A5DC-B28FBE0487E8}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Задача, которую нужно выполнить, чтобы её достичь: ниже примеры задач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дашборда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т.д.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например – создать интерактивный дашборд 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Tableau и проанализировать данные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88" name="Google Shape;188;p39"/>
          <p:cNvGrpSpPr/>
          <p:nvPr/>
        </p:nvGrpSpPr>
        <p:grpSpPr>
          <a:xfrm>
            <a:off x="5926432" y="387201"/>
            <a:ext cx="3406316" cy="1342979"/>
            <a:chOff x="5857475" y="533400"/>
            <a:chExt cx="2993774" cy="1241200"/>
          </a:xfrm>
        </p:grpSpPr>
        <p:pic>
          <p:nvPicPr>
            <p:cNvPr id="189" name="Google Shape;189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7475" y="533400"/>
              <a:ext cx="2993774" cy="124120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190" name="Google Shape;190;p39"/>
            <p:cNvSpPr txBox="1"/>
            <p:nvPr/>
          </p:nvSpPr>
          <p:spPr>
            <a:xfrm>
              <a:off x="6219675" y="654425"/>
              <a:ext cx="2544000" cy="9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dirty="0">
                  <a:solidFill>
                    <a:schemeClr val="dk1"/>
                  </a:solidFill>
                </a:rPr>
                <a:t>Какую цель вы поставили перед собой? Какие задачи нужно выполнить, чтобы её достичь?</a:t>
              </a:r>
              <a:endParaRPr sz="1100" dirty="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chemeClr val="dk1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dirty="0">
                  <a:solidFill>
                    <a:schemeClr val="dk1"/>
                  </a:solidFill>
                </a:rPr>
                <a:t>На слайде приведен пример :)</a:t>
              </a:r>
              <a:endParaRPr sz="1100"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pSp>
        <p:nvGrpSpPr>
          <p:cNvPr id="196" name="Google Shape;196;p40"/>
          <p:cNvGrpSpPr/>
          <p:nvPr/>
        </p:nvGrpSpPr>
        <p:grpSpPr>
          <a:xfrm>
            <a:off x="5299708" y="1140400"/>
            <a:ext cx="3539242" cy="1236599"/>
            <a:chOff x="4729635" y="887067"/>
            <a:chExt cx="3375207" cy="1399343"/>
          </a:xfrm>
        </p:grpSpPr>
        <p:pic>
          <p:nvPicPr>
            <p:cNvPr id="197" name="Google Shape;19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198" name="Google Shape;198;p40"/>
            <p:cNvSpPr txBox="1"/>
            <p:nvPr/>
          </p:nvSpPr>
          <p:spPr>
            <a:xfrm>
              <a:off x="5220710" y="959745"/>
              <a:ext cx="2694600" cy="12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Перечислите технологии/ПО/подходы, которые вы использовали в проекте и почему. Какое у вас сложилось впечатление о них?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199" name="Google Shape;199;p40"/>
          <p:cNvGraphicFramePr/>
          <p:nvPr/>
        </p:nvGraphicFramePr>
        <p:xfrm>
          <a:off x="952500" y="1897775"/>
          <a:ext cx="7239000" cy="2219810"/>
        </p:xfrm>
        <a:graphic>
          <a:graphicData uri="http://schemas.openxmlformats.org/drawingml/2006/table">
            <a:tbl>
              <a:tblPr>
                <a:noFill/>
                <a:tableStyleId>{EF60F79F-A1A6-41EF-A5DC-B28FBE0487E8}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{EF60F79F-A1A6-41EF-A5DC-B28FBE0487E8}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2392</Words>
  <Application>Microsoft Office PowerPoint</Application>
  <PresentationFormat>Экран (16:9)</PresentationFormat>
  <Paragraphs>340</Paragraphs>
  <Slides>43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43</vt:i4>
      </vt:variant>
    </vt:vector>
  </HeadingPairs>
  <TitlesOfParts>
    <vt:vector size="51" baseType="lpstr">
      <vt:lpstr>Arial</vt:lpstr>
      <vt:lpstr>Avenir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Организация учета ГСМ на предприятии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Материал для моделирования </vt:lpstr>
      <vt:lpstr>Презентация PowerPoint</vt:lpstr>
      <vt:lpstr>Слайды с “кнопками” </vt:lpstr>
      <vt:lpstr>Презентация PowerPoint</vt:lpstr>
      <vt:lpstr>Заголовок: главная мысль слайда </vt:lpstr>
      <vt:lpstr>Главная мысль слайда</vt:lpstr>
      <vt:lpstr>Главная мысль слайда</vt:lpstr>
      <vt:lpstr>Слайд со списком </vt:lpstr>
      <vt:lpstr>Главная мысль  слайда  </vt:lpstr>
      <vt:lpstr>Слайд с 3 колонками</vt:lpstr>
      <vt:lpstr>Сравнение двух кейсов  </vt:lpstr>
      <vt:lpstr>Презентация PowerPoint</vt:lpstr>
      <vt:lpstr>Заголовок: главная мысль слайда </vt:lpstr>
      <vt:lpstr>Презентация PowerPoint</vt:lpstr>
      <vt:lpstr>Процесс через этапы 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Нефедова Мария Владимировна</cp:lastModifiedBy>
  <cp:revision>1</cp:revision>
  <dcterms:modified xsi:type="dcterms:W3CDTF">2025-12-04T14:07:59Z</dcterms:modified>
</cp:coreProperties>
</file>